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713" autoAdjust="0"/>
  </p:normalViewPr>
  <p:slideViewPr>
    <p:cSldViewPr snapToGrid="0">
      <p:cViewPr varScale="1">
        <p:scale>
          <a:sx n="71" d="100"/>
          <a:sy n="71" d="100"/>
        </p:scale>
        <p:origin x="11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4F921F-1ABD-44FA-B618-60EAFAB611EA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2F0631-5A5F-4F71-A556-60C6576F53F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249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C# </a:t>
            </a:r>
            <a:r>
              <a:rPr lang="en-US" dirty="0" err="1" smtClean="0"/>
              <a:t>STh</a:t>
            </a:r>
            <a:r>
              <a:rPr lang="en-US" dirty="0" smtClean="0"/>
              <a:t> 1000 ~ 1.5 – 1.7</a:t>
            </a:r>
            <a:r>
              <a:rPr lang="en-US" baseline="0" dirty="0" smtClean="0"/>
              <a:t> s</a:t>
            </a:r>
          </a:p>
          <a:p>
            <a:r>
              <a:rPr lang="en-US" baseline="0" dirty="0" smtClean="0"/>
              <a:t>C# MTh 100 ~ 0.75 s</a:t>
            </a:r>
          </a:p>
          <a:p>
            <a:r>
              <a:rPr lang="en-US" baseline="0" dirty="0" smtClean="0"/>
              <a:t>C# </a:t>
            </a:r>
            <a:r>
              <a:rPr lang="en-US" baseline="0" dirty="0" err="1" smtClean="0"/>
              <a:t>ThP</a:t>
            </a:r>
            <a:r>
              <a:rPr lang="en-US" baseline="0" smtClean="0"/>
              <a:t> 1000 ~ 2.8 – 2.9 s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2F0631-5A5F-4F71-A556-60C6576F53F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69891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6186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08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852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8677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1367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2965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9057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5685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8048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191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485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81A9A-8827-47C3-BA65-C3DA7543D33B}" type="datetimeFigureOut">
              <a:rPr lang="ru-RU" smtClean="0"/>
              <a:t>10.09.2020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ACE0E-F23C-41D3-9754-59893598DD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05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942" y="506015"/>
            <a:ext cx="10892116" cy="584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536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577" y="234207"/>
            <a:ext cx="10036846" cy="638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49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220" y="209117"/>
            <a:ext cx="10531561" cy="643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20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577" y="209117"/>
            <a:ext cx="10036846" cy="643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163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577" y="506015"/>
            <a:ext cx="10036846" cy="584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435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027" y="209117"/>
            <a:ext cx="10539946" cy="643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721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577" y="209117"/>
            <a:ext cx="10036846" cy="643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80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584" y="508000"/>
            <a:ext cx="8488931" cy="591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80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088" y="236668"/>
            <a:ext cx="9983703" cy="641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12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26</Words>
  <Application>Microsoft Office PowerPoint</Application>
  <PresentationFormat>Широкоэкранный</PresentationFormat>
  <Paragraphs>4</Paragraphs>
  <Slides>9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ZeVS</dc:creator>
  <cp:lastModifiedBy>ZeVS</cp:lastModifiedBy>
  <cp:revision>12</cp:revision>
  <dcterms:created xsi:type="dcterms:W3CDTF">2019-09-13T06:59:50Z</dcterms:created>
  <dcterms:modified xsi:type="dcterms:W3CDTF">2020-09-10T09:58:49Z</dcterms:modified>
</cp:coreProperties>
</file>

<file path=docProps/thumbnail.jpeg>
</file>